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EDEAA-0BF6-4A94-AE1F-803D8D9A175F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C9606-ABC1-4775-ABE9-60B5D275D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6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8F1D0C-A97E-4F8E-9A50-288ED77987EC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806D94-A136-4841-BDB0-E4624F42F8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fox.ru/220382-arkadiy-vayner-vizit-k-minotavru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fox.ru/220372-arkadiy-vayner-gorod-prinyal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fox.ru/223799-arkadiy-vayner-petlya-i-kamen-v-zelenoy-trave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st.ru/book/evangelie-ot-palacha-705067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lisa2002marina.blogspot.com/2017/01/blog-post_78.html" TargetMode="External"/><Relationship Id="rId2" Type="http://schemas.openxmlformats.org/officeDocument/2006/relationships/hyperlink" Target="https://stuki-druki.com/authors/Vayner-Arkadiy.php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vidreaders.ru/book/gonki-po-vertikali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33265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МБУ «ЦБС Верхнеуслонского муниципального района»</a:t>
            </a:r>
          </a:p>
          <a:p>
            <a:pPr algn="ctr"/>
            <a:r>
              <a:rPr lang="ru-RU" b="1" dirty="0" err="1" smtClean="0"/>
              <a:t>Верхнеуслонская</a:t>
            </a:r>
            <a:r>
              <a:rPr lang="ru-RU" b="1" dirty="0" smtClean="0"/>
              <a:t> центральная библиотека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3826" y="148478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 </a:t>
            </a:r>
            <a:r>
              <a:rPr lang="ru-RU" sz="2800" b="1" dirty="0" smtClean="0"/>
              <a:t>«МАСТЕР ДЕТЕКТИВА»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22155" y="2131115"/>
            <a:ext cx="6499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</a:t>
            </a:r>
            <a:r>
              <a:rPr lang="ru-RU" sz="2000" b="1" dirty="0" smtClean="0"/>
              <a:t>иртуальная выставка к 90-летию со дня рождения </a:t>
            </a:r>
          </a:p>
          <a:p>
            <a:pPr algn="ctr"/>
            <a:r>
              <a:rPr lang="ru-RU" sz="2000" b="1" dirty="0" smtClean="0"/>
              <a:t>Аркадия Александровича </a:t>
            </a:r>
            <a:r>
              <a:rPr lang="ru-RU" sz="2000" b="1" dirty="0" err="1" smtClean="0"/>
              <a:t>Вайнера</a:t>
            </a:r>
            <a:r>
              <a:rPr lang="ru-RU" sz="2000" b="1" dirty="0" smtClean="0"/>
              <a:t>,</a:t>
            </a:r>
          </a:p>
          <a:p>
            <a:pPr algn="ctr"/>
            <a:r>
              <a:rPr lang="ru-RU" sz="2000" b="1" dirty="0"/>
              <a:t>п</a:t>
            </a:r>
            <a:r>
              <a:rPr lang="ru-RU" sz="2000" b="1" dirty="0" smtClean="0"/>
              <a:t>исателя, сценариста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83868" y="614418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Верхний </a:t>
            </a:r>
            <a:r>
              <a:rPr lang="ru-RU" b="1" dirty="0"/>
              <a:t>У</a:t>
            </a:r>
            <a:r>
              <a:rPr lang="ru-RU" b="1" dirty="0" smtClean="0"/>
              <a:t>слон, 2021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36" y="3861048"/>
            <a:ext cx="5681327" cy="213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08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48680"/>
            <a:ext cx="28726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0120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эл. </a:t>
            </a:r>
            <a:r>
              <a:rPr lang="ru-RU" dirty="0"/>
              <a:t>и</a:t>
            </a:r>
            <a:r>
              <a:rPr lang="ru-RU" dirty="0" smtClean="0"/>
              <a:t>здание: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www.libfox.ru/220382-arkadiy-vayner-vizit-k-minotavru.html</a:t>
            </a:r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500413"/>
            <a:ext cx="43025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Самое </a:t>
            </a:r>
            <a:r>
              <a:rPr lang="ru-RU" dirty="0"/>
              <a:t>знаменитое дело инспектора МУРа Станислава Тихонова! История невероятного преступления и невероятного расследования. История о том, как в Италии XIII века рождались бесценные творения, как жили величайшие мастера прошлого. История страстей человеческих. История о том, что каждый из нас ежедневно сражается со своим Минотавром.</a:t>
            </a:r>
          </a:p>
          <a:p>
            <a:pPr algn="just"/>
            <a:r>
              <a:rPr lang="ru-RU" dirty="0" smtClean="0"/>
              <a:t>    Обворована </a:t>
            </a:r>
            <a:r>
              <a:rPr lang="ru-RU" dirty="0"/>
              <a:t>квартира виднейшего музыканта страны. В числе похищенных вещей – скрипка Страдивари с неповторимым волшебным звуком. В поисках уникального инструмента Стас Тихонов и его помощница Елена Лаврова сталкиваются со злодеяниями, совершенными много лет тому назад…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3" y="311684"/>
            <a:ext cx="43266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dirty="0" err="1" smtClean="0"/>
              <a:t>Вайнер</a:t>
            </a:r>
            <a:r>
              <a:rPr lang="ru-RU" sz="1400" dirty="0"/>
              <a:t>, Аркадий Александрович (автор детективов ; 1931-2005).</a:t>
            </a:r>
          </a:p>
          <a:p>
            <a:r>
              <a:rPr lang="ru-RU" sz="1400" dirty="0"/>
              <a:t>    Визит к минотавру </a:t>
            </a:r>
            <a:r>
              <a:rPr lang="ru-RU" sz="1400" dirty="0" smtClean="0"/>
              <a:t> </a:t>
            </a:r>
            <a:r>
              <a:rPr lang="ru-RU" sz="1400" dirty="0"/>
              <a:t>/ братья </a:t>
            </a:r>
            <a:r>
              <a:rPr lang="ru-RU" sz="1400" dirty="0" err="1"/>
              <a:t>Вайнеры</a:t>
            </a:r>
            <a:r>
              <a:rPr lang="ru-RU" sz="1400" dirty="0"/>
              <a:t> </a:t>
            </a:r>
            <a:r>
              <a:rPr lang="ru-RU" sz="1400" dirty="0" smtClean="0"/>
              <a:t>: </a:t>
            </a:r>
            <a:r>
              <a:rPr lang="ru-RU" sz="1400" dirty="0"/>
              <a:t>- Москва : Международная книга /</a:t>
            </a:r>
            <a:r>
              <a:rPr lang="ru-RU" sz="1400" dirty="0" smtClean="0"/>
              <a:t>1993</a:t>
            </a:r>
            <a:r>
              <a:rPr lang="ru-RU" sz="1400" dirty="0"/>
              <a:t>. - 397, [1] c. - (Мастера советского детектива). </a:t>
            </a:r>
          </a:p>
        </p:txBody>
      </p:sp>
    </p:spTree>
    <p:extLst>
      <p:ext uri="{BB962C8B-B14F-4D97-AF65-F5344CB8AC3E}">
        <p14:creationId xmlns:p14="http://schemas.microsoft.com/office/powerpoint/2010/main" val="244330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" y="453097"/>
            <a:ext cx="3240360" cy="4914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999" y="5367386"/>
            <a:ext cx="3485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эл. </a:t>
            </a:r>
            <a:r>
              <a:rPr lang="ru-RU" dirty="0"/>
              <a:t>и</a:t>
            </a:r>
            <a:r>
              <a:rPr lang="ru-RU" dirty="0" smtClean="0"/>
              <a:t>здание: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www.libfox.ru/220372-arkadiy-vayner-gorod-prinyal.html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398515"/>
            <a:ext cx="43924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b="1" dirty="0" err="1"/>
              <a:t>Вайнер</a:t>
            </a:r>
            <a:r>
              <a:rPr lang="ru-RU" sz="1400" b="1" dirty="0"/>
              <a:t>, Аркадий Александрович </a:t>
            </a:r>
          </a:p>
          <a:p>
            <a:r>
              <a:rPr lang="ru-RU" sz="1400" b="1" dirty="0"/>
              <a:t>    Город </a:t>
            </a:r>
            <a:r>
              <a:rPr lang="ru-RU" sz="1400" b="1" dirty="0" smtClean="0"/>
              <a:t>принял; </a:t>
            </a:r>
            <a:r>
              <a:rPr lang="ru-RU" sz="1400" b="1" dirty="0"/>
              <a:t>/ А. А. и Г. А. </a:t>
            </a:r>
            <a:r>
              <a:rPr lang="ru-RU" sz="1400" b="1" dirty="0" err="1"/>
              <a:t>Вайнеры</a:t>
            </a:r>
            <a:r>
              <a:rPr lang="ru-RU" sz="1400" b="1" dirty="0"/>
              <a:t> </a:t>
            </a:r>
            <a:r>
              <a:rPr lang="ru-RU" sz="1400" b="1" dirty="0" smtClean="0"/>
              <a:t> </a:t>
            </a:r>
            <a:r>
              <a:rPr lang="ru-RU" sz="1400" b="1" dirty="0"/>
              <a:t>- Москва : ЭКСМО, 1994. - 503,[2] с.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3106" y="1844824"/>
            <a:ext cx="40501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 «</a:t>
            </a:r>
            <a:r>
              <a:rPr lang="ru-RU" sz="2000" b="1" dirty="0"/>
              <a:t>Город принял!». Эти слова предваряют одно из первых дел Стаса Тихонова. Дело, начавшееся с банальной служебной информации – и неожиданно превратившееся в стремительную погоню, в которой Стасу уже трудно понять, кого он преследует – преступника или за жертву собственных ошибок?..</a:t>
            </a:r>
          </a:p>
        </p:txBody>
      </p:sp>
    </p:spTree>
    <p:extLst>
      <p:ext uri="{BB962C8B-B14F-4D97-AF65-F5344CB8AC3E}">
        <p14:creationId xmlns:p14="http://schemas.microsoft.com/office/powerpoint/2010/main" val="205811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3897"/>
            <a:ext cx="2952327" cy="457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1412" y="1988840"/>
            <a:ext cx="41662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  Книга о </a:t>
            </a:r>
            <a:r>
              <a:rPr lang="ru-RU" sz="2400" b="1" dirty="0"/>
              <a:t>трагедии страны и народа, обесчещенных и искалеченных социалистическим режимом. О трагедии интеллигенции. О любви и смерти. О судьбе и роке, судьбу направляющем.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5" y="5157192"/>
            <a:ext cx="4608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эл. </a:t>
            </a:r>
            <a:r>
              <a:rPr lang="ru-RU" dirty="0"/>
              <a:t>и</a:t>
            </a:r>
            <a:r>
              <a:rPr lang="ru-RU" dirty="0" smtClean="0"/>
              <a:t>здание:</a:t>
            </a:r>
          </a:p>
          <a:p>
            <a:r>
              <a:rPr lang="ru-RU" dirty="0" smtClean="0"/>
              <a:t> 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www.libfox.ru/223799-arkadiy-vayner-petlya-i-kamen-v-zelenoy-trave.html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537708"/>
            <a:ext cx="4183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 err="1"/>
              <a:t>Вайнер</a:t>
            </a:r>
            <a:r>
              <a:rPr lang="ru-RU" b="1" dirty="0"/>
              <a:t>, Аркадий Александрович </a:t>
            </a:r>
            <a:r>
              <a:rPr lang="ru-RU" b="1" dirty="0" smtClean="0"/>
              <a:t> </a:t>
            </a:r>
            <a:endParaRPr lang="ru-RU" b="1" dirty="0"/>
          </a:p>
          <a:p>
            <a:r>
              <a:rPr lang="ru-RU" b="1" dirty="0"/>
              <a:t>    Петля и камень в зеленой </a:t>
            </a:r>
            <a:r>
              <a:rPr lang="ru-RU" b="1" dirty="0" smtClean="0"/>
              <a:t>траве </a:t>
            </a:r>
            <a:r>
              <a:rPr lang="ru-RU" b="1" dirty="0"/>
              <a:t>: [роман] / А. и Г. </a:t>
            </a:r>
            <a:r>
              <a:rPr lang="ru-RU" b="1" dirty="0" err="1"/>
              <a:t>Вайнеры</a:t>
            </a:r>
            <a:r>
              <a:rPr lang="ru-RU" b="1" dirty="0"/>
              <a:t>. - Москва : </a:t>
            </a:r>
            <a:r>
              <a:rPr lang="ru-RU" b="1" dirty="0" err="1"/>
              <a:t>Астрель</a:t>
            </a:r>
            <a:r>
              <a:rPr lang="ru-RU" b="1" dirty="0"/>
              <a:t>, 2012. - 446, [1] </a:t>
            </a:r>
            <a:r>
              <a:rPr lang="ru-RU" b="1" dirty="0" smtClean="0"/>
              <a:t>с.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057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r="29879"/>
          <a:stretch/>
        </p:blipFill>
        <p:spPr bwMode="auto">
          <a:xfrm>
            <a:off x="683568" y="507041"/>
            <a:ext cx="3024336" cy="501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4933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Вайнер</a:t>
            </a:r>
            <a:r>
              <a:rPr lang="ru-RU" dirty="0"/>
              <a:t>, Аркадий </a:t>
            </a:r>
            <a:r>
              <a:rPr lang="ru-RU" dirty="0" smtClean="0"/>
              <a:t>Александрович.</a:t>
            </a:r>
            <a:endParaRPr lang="ru-RU" dirty="0"/>
          </a:p>
          <a:p>
            <a:r>
              <a:rPr lang="ru-RU" dirty="0"/>
              <a:t>    Евангелие от </a:t>
            </a:r>
            <a:r>
              <a:rPr lang="ru-RU" dirty="0" smtClean="0"/>
              <a:t>палача/ </a:t>
            </a:r>
            <a:r>
              <a:rPr lang="ru-RU" dirty="0"/>
              <a:t>А.А. </a:t>
            </a:r>
            <a:r>
              <a:rPr lang="ru-RU" dirty="0" err="1"/>
              <a:t>Вайнер</a:t>
            </a:r>
            <a:r>
              <a:rPr lang="ru-RU" dirty="0"/>
              <a:t>, Г.А. </a:t>
            </a:r>
            <a:r>
              <a:rPr lang="ru-RU" dirty="0" err="1"/>
              <a:t>Вайнер</a:t>
            </a:r>
            <a:r>
              <a:rPr lang="ru-RU" dirty="0"/>
              <a:t>. - Москва : АСТ, 2001. - 478, [2] с.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551723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эл. </a:t>
            </a:r>
            <a:r>
              <a:rPr lang="ru-RU" dirty="0"/>
              <a:t>и</a:t>
            </a:r>
            <a:r>
              <a:rPr lang="ru-RU" dirty="0" smtClean="0"/>
              <a:t>здание:</a:t>
            </a:r>
          </a:p>
          <a:p>
            <a:r>
              <a:rPr lang="en-US" dirty="0">
                <a:hlinkClick r:id="rId3"/>
              </a:rPr>
              <a:t>https://ast.ru/book/evangelie-ot-palacha-705067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08795" y="173158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b="1" dirty="0" smtClean="0"/>
              <a:t>«Евангелие </a:t>
            </a:r>
            <a:r>
              <a:rPr lang="ru-RU" b="1" dirty="0"/>
              <a:t>от палача» – страшная книга. Страшная – и честная. Честная до предела, до боли. Читать ее – трудно, но надо. Потому что боль этой книги, как и романа «Петля и камень в зеленой траве», – это боль нашего недавнего прошлого, боль искалеченных сталинским режимом судеб, тысяч и тысяч изломанных жизней. Плохо спится палачам по ночам… потому что к ним возвращается прошлое. И память о совершенном много лет назад не выбросить из головы уже никогда. Потому что палачи знают – рано ли, поздно – настанет время расплаты.</a:t>
            </a:r>
          </a:p>
        </p:txBody>
      </p:sp>
    </p:spTree>
    <p:extLst>
      <p:ext uri="{BB962C8B-B14F-4D97-AF65-F5344CB8AC3E}">
        <p14:creationId xmlns:p14="http://schemas.microsoft.com/office/powerpoint/2010/main" val="278922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93692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Список использованной литературы: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620595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 ведущий библиотекарь: Хасанова Г.В.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052736"/>
            <a:ext cx="6912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err="1"/>
              <a:t>Вайнер</a:t>
            </a:r>
            <a:r>
              <a:rPr lang="ru-RU" dirty="0"/>
              <a:t>, Аркадий Александрович (автор детективов ; 1931-2005).</a:t>
            </a:r>
          </a:p>
          <a:p>
            <a:r>
              <a:rPr lang="ru-RU" dirty="0"/>
              <a:t>    Визит к минотавру  / братья </a:t>
            </a:r>
            <a:r>
              <a:rPr lang="ru-RU" dirty="0" err="1"/>
              <a:t>Вайнеры</a:t>
            </a:r>
            <a:r>
              <a:rPr lang="ru-RU" dirty="0"/>
              <a:t> : - Москва : Международная книга /1993. - 397, [1] c. - (Мастера советского детектива).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err="1"/>
              <a:t>Вайнер</a:t>
            </a:r>
            <a:r>
              <a:rPr lang="ru-RU" dirty="0"/>
              <a:t>, Аркадий Александрович </a:t>
            </a:r>
          </a:p>
          <a:p>
            <a:r>
              <a:rPr lang="ru-RU" dirty="0"/>
              <a:t>    Гонки по вертикали / братья </a:t>
            </a:r>
            <a:r>
              <a:rPr lang="ru-RU" dirty="0" err="1"/>
              <a:t>Вайнеры</a:t>
            </a:r>
            <a:r>
              <a:rPr lang="ru-RU" dirty="0"/>
              <a:t> : - Москва : Международная книга , 1993. - 426, [1] c. - (Мастера советского детектива). </a:t>
            </a:r>
          </a:p>
          <a:p>
            <a:r>
              <a:rPr lang="ru-RU" dirty="0"/>
              <a:t>3. </a:t>
            </a:r>
            <a:r>
              <a:rPr lang="ru-RU" dirty="0" err="1"/>
              <a:t>Вайнер</a:t>
            </a:r>
            <a:r>
              <a:rPr lang="ru-RU" dirty="0"/>
              <a:t>, Аркадий Александрович.</a:t>
            </a:r>
          </a:p>
          <a:p>
            <a:r>
              <a:rPr lang="ru-RU" dirty="0"/>
              <a:t>    Евангелие от палача/ А.А. </a:t>
            </a:r>
            <a:r>
              <a:rPr lang="ru-RU" dirty="0" err="1"/>
              <a:t>Вайнер</a:t>
            </a:r>
            <a:r>
              <a:rPr lang="ru-RU" dirty="0"/>
              <a:t>, Г.А. </a:t>
            </a:r>
            <a:r>
              <a:rPr lang="ru-RU" dirty="0" err="1"/>
              <a:t>Вайнер</a:t>
            </a:r>
            <a:r>
              <a:rPr lang="ru-RU" dirty="0"/>
              <a:t>. - Москва : АСТ, 2001. - 478, [2] с. </a:t>
            </a:r>
            <a:endParaRPr lang="ru-RU" dirty="0" smtClean="0"/>
          </a:p>
          <a:p>
            <a:r>
              <a:rPr lang="ru-RU" dirty="0" smtClean="0"/>
              <a:t>4. Информация из Интернета: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stuki-druki.com/authors/Vayner-Arkadiy.php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alisa2002marina.blogspot.com/2017/01/blog-post_78.html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51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6876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     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2377" y="3532548"/>
            <a:ext cx="7507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      Центральная районная библиотека представляет  вашему вниманию виртуальную выставку по страницам творчества писателя.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9165" y="476672"/>
            <a:ext cx="74888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2400" b="1" dirty="0" smtClean="0"/>
              <a:t>13 января - день рождения известного писателя, сценариста и драматурга Аркадия Александровича </a:t>
            </a:r>
            <a:r>
              <a:rPr lang="ru-RU" sz="2400" b="1" dirty="0" err="1" smtClean="0"/>
              <a:t>Вайнера</a:t>
            </a:r>
            <a:r>
              <a:rPr lang="ru-RU" sz="2400" b="1" dirty="0" smtClean="0"/>
              <a:t>, одного из самых известных мастеров детективного жанра советской эпохи. Вместе с братом Георгием Александровичем </a:t>
            </a:r>
            <a:r>
              <a:rPr lang="ru-RU" sz="2400" b="1" dirty="0" err="1" smtClean="0"/>
              <a:t>Вайнером</a:t>
            </a:r>
            <a:r>
              <a:rPr lang="ru-RU" sz="2400" b="1" dirty="0" smtClean="0"/>
              <a:t> он написал множество детективных произведений, сюжеты которых зачастую были взяты из собственной криминалистической практики.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79" y="4707934"/>
            <a:ext cx="2808312" cy="210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33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71"/>
            <a:ext cx="9144001" cy="683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4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39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/>
              <a:t>То, что Аркадий </a:t>
            </a:r>
            <a:r>
              <a:rPr lang="ru-RU" b="1" dirty="0" err="1" smtClean="0"/>
              <a:t>Вайнер</a:t>
            </a:r>
            <a:r>
              <a:rPr lang="ru-RU" b="1" dirty="0" smtClean="0"/>
              <a:t> станет писателем детективного жанра распорядилась сама линия жизни</a:t>
            </a:r>
            <a:r>
              <a:rPr lang="ru-RU" b="1" dirty="0"/>
              <a:t>. </a:t>
            </a:r>
            <a:r>
              <a:rPr lang="ru-RU" b="1" dirty="0" smtClean="0"/>
              <a:t>   После </a:t>
            </a:r>
            <a:r>
              <a:rPr lang="ru-RU" b="1" dirty="0"/>
              <a:t>школы он стал студентом Московского авиационного института, но после первого курса перешел на юридический факультет МГУ. Получив образование, работал следователем 21-го отделения милиции, а затем стал начальником следственного отдела Московского уголовного розыска.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82731" y="2348759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 smtClean="0"/>
              <a:t>      Аркадий </a:t>
            </a:r>
            <a:r>
              <a:rPr lang="ru-RU" sz="1600" b="1" dirty="0"/>
              <a:t>Александрович не считал свое положение значимым. Он отличался обостренным чувством справедливости, поэтому одинаково тщательно расследовал доверенные дела – от мелких краж до серьезных преступлений. Получив высокую должность, не отказался от своих принципов и честности, за что его трижды исключали из партии</a:t>
            </a:r>
            <a:r>
              <a:rPr lang="ru-RU" sz="1600" b="1" dirty="0" smtClean="0"/>
              <a:t>.</a:t>
            </a:r>
          </a:p>
          <a:p>
            <a:pPr algn="just"/>
            <a:r>
              <a:rPr lang="ru-RU" sz="1600" b="1" dirty="0"/>
              <a:t>В 1967 году между братьями </a:t>
            </a:r>
            <a:r>
              <a:rPr lang="ru-RU" sz="1600" b="1" dirty="0" err="1"/>
              <a:t>Вайнерами</a:t>
            </a:r>
            <a:r>
              <a:rPr lang="ru-RU" sz="1600" b="1" dirty="0"/>
              <a:t> и их приятелем </a:t>
            </a:r>
            <a:r>
              <a:rPr lang="ru-RU" sz="1600" b="1" dirty="0" err="1"/>
              <a:t>Норманом</a:t>
            </a:r>
            <a:r>
              <a:rPr lang="ru-RU" sz="1600" b="1" dirty="0"/>
              <a:t> Бородиным возник спор о том, кем труднее работать – следователем или журналистом</a:t>
            </a:r>
            <a:r>
              <a:rPr lang="ru-RU" sz="1600" b="1" dirty="0" smtClean="0"/>
              <a:t>. После того, как </a:t>
            </a:r>
            <a:r>
              <a:rPr lang="ru-RU" sz="1600" b="1" dirty="0"/>
              <a:t>в журналах «Советская милиция» и «Наш современник</a:t>
            </a:r>
            <a:r>
              <a:rPr lang="ru-RU" sz="1600" b="1" dirty="0" smtClean="0"/>
              <a:t>» был опубликован роман </a:t>
            </a:r>
          </a:p>
          <a:p>
            <a:pPr algn="just"/>
            <a:r>
              <a:rPr lang="ru-RU" sz="1600" b="1" dirty="0"/>
              <a:t>«Часы для мистера Келли</a:t>
            </a:r>
            <a:r>
              <a:rPr lang="ru-RU" sz="1600" b="1" dirty="0" smtClean="0"/>
              <a:t>», будущее писателей было предопределено.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6" y="3578853"/>
            <a:ext cx="3048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55" y="154894"/>
            <a:ext cx="1368152" cy="196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72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789040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Многим, разумеется, интересно, как двое писателей могут работать над одним произведением. Вот как создавались шедевры </a:t>
            </a:r>
            <a:r>
              <a:rPr lang="ru-RU" b="1" dirty="0" err="1" smtClean="0"/>
              <a:t>Вайнеров</a:t>
            </a:r>
            <a:r>
              <a:rPr lang="ru-RU" b="1" dirty="0" smtClean="0"/>
              <a:t>. Сначала братья проговаривали идеи и записывали их на магнитофон. Конечно, случались и споры, но Аркадий и Георгий умели договариваться. Братья были разными по характеру, но имели схожий взгляд на мир. Оба были талантливыми писателями, но каждый в своей сфере: Аркадию хорошо давалось выстраивание сюжетной линии, а Георгий отлично описывал происходящее, подбирал правильные слова и красивые обороты. Известно, что идеи для некоторых книг Аркадий </a:t>
            </a:r>
            <a:r>
              <a:rPr lang="ru-RU" b="1" dirty="0" err="1" smtClean="0"/>
              <a:t>Вайнер</a:t>
            </a:r>
            <a:r>
              <a:rPr lang="ru-RU" b="1" dirty="0" smtClean="0"/>
              <a:t> почерпнул из своего опыта работы в МУРе.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9716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49289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Известность братьям </a:t>
            </a:r>
            <a:r>
              <a:rPr lang="ru-RU" b="1" dirty="0" err="1" smtClean="0"/>
              <a:t>Вайнерам</a:t>
            </a:r>
            <a:r>
              <a:rPr lang="ru-RU" b="1" dirty="0" smtClean="0"/>
              <a:t> принесла криминальная драма Станислава Говорухина «Место встречи изменить нельзя». Сценарий был написан по роману </a:t>
            </a:r>
            <a:r>
              <a:rPr lang="ru-RU" b="1" dirty="0" err="1" smtClean="0"/>
              <a:t>Вайнеров</a:t>
            </a:r>
            <a:r>
              <a:rPr lang="ru-RU" b="1" dirty="0" smtClean="0"/>
              <a:t> «Эра милосердия». Роман был опубликован в 1976 году, а фильм вышел на экраны три года спустя.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8712"/>
            <a:ext cx="1411492" cy="2228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723"/>
            <a:ext cx="297232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13515"/>
          <a:stretch/>
        </p:blipFill>
        <p:spPr bwMode="auto">
          <a:xfrm>
            <a:off x="5868144" y="323831"/>
            <a:ext cx="2664296" cy="203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75" y="3741293"/>
            <a:ext cx="2975814" cy="297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4833"/>
            <a:ext cx="270804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79718"/>
            <a:ext cx="2279295" cy="176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0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 Аркадий </a:t>
            </a:r>
            <a:r>
              <a:rPr lang="ru-RU" b="1" dirty="0" err="1" smtClean="0"/>
              <a:t>Вайнер</a:t>
            </a:r>
            <a:r>
              <a:rPr lang="ru-RU" b="1" dirty="0" smtClean="0"/>
              <a:t> писал театральные пьесы, сценарии для кино и телевидения. Он был лауреатом премий Союза писателей и МВД СССР. 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«За свою жизнь я контактировал с тысячами преступников и с полной ответственностью заявляю: счастливых людей среди них нет», - признавался в одном из интервью писатель.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3501008"/>
            <a:ext cx="48148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b="1" dirty="0" smtClean="0"/>
              <a:t>Аркадий </a:t>
            </a:r>
            <a:r>
              <a:rPr lang="ru-RU" b="1" dirty="0" err="1" smtClean="0"/>
              <a:t>Вайнер</a:t>
            </a:r>
            <a:r>
              <a:rPr lang="ru-RU" b="1" dirty="0" smtClean="0"/>
              <a:t> не считал кого-либо из писателей своим учителем или кумиром. Единственное исключение он делал для Александра Сергеевича Пушкина, который, по его мнению, «вообще неземного происхождения». 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Среди писателей детективного жанра отмечал Акунина, Пронина, Корецкого. К современным детективным «женским» романам </a:t>
            </a:r>
            <a:r>
              <a:rPr lang="ru-RU" b="1" dirty="0" err="1" smtClean="0"/>
              <a:t>Вайнер</a:t>
            </a:r>
            <a:r>
              <a:rPr lang="ru-RU" b="1" dirty="0" smtClean="0"/>
              <a:t>, по его признанию, относился «довольно глухо».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1849"/>
            <a:ext cx="2292846" cy="320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8" y="3811726"/>
            <a:ext cx="3688910" cy="242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46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9" y="653480"/>
            <a:ext cx="3816425" cy="254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1178" y="836712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Аркадий Александрович </a:t>
            </a:r>
            <a:r>
              <a:rPr lang="ru-RU" b="1" dirty="0" err="1" smtClean="0"/>
              <a:t>Вайнер</a:t>
            </a:r>
            <a:r>
              <a:rPr lang="ru-RU" b="1" dirty="0" smtClean="0"/>
              <a:t> умер 24 апреля 2005 года, похоронен в Москве.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19170" y="189101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    Книги братьев </a:t>
            </a:r>
            <a:r>
              <a:rPr lang="ru-RU" b="1" dirty="0" err="1" smtClean="0"/>
              <a:t>Вайнеров</a:t>
            </a:r>
            <a:r>
              <a:rPr lang="ru-RU" b="1" dirty="0" smtClean="0"/>
              <a:t> вышли в 40 странах общим тиражом около 300 млн. экземпляров. </a:t>
            </a:r>
          </a:p>
          <a:p>
            <a:pPr algn="just"/>
            <a:r>
              <a:rPr lang="ru-RU" b="1" dirty="0" smtClean="0"/>
              <a:t>    Большую популярность завоевали романы -  «Часы для мистера Келли», «Ощупью в полдень», «Лекарство против страха», «Гонки по вертикали», «Визит к Минотавру», «Город принял!», «Объезжайте на дорогах сбитых кошек и собак», «Телеграмма с того света». Многие из них были экранизированы.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002" y="3284983"/>
            <a:ext cx="33905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Его не зря называют мэтром российского детектива, поскольку никто не знал реальный уголовный мир того времени так, как Аркадий </a:t>
            </a:r>
            <a:r>
              <a:rPr lang="ru-RU" b="1" dirty="0" err="1" smtClean="0"/>
              <a:t>Вайнер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smtClean="0"/>
              <a:t>     Биография, личная жизнь этого человека четко показывают: он был настоящим жизнелюбом и любил добрых людей…  </a:t>
            </a: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30" y="5216348"/>
            <a:ext cx="2205279" cy="137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34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19998"/>
            <a:ext cx="777686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Предлагаем  для прочтения произведения Аркадия и Георгия </a:t>
            </a:r>
            <a:r>
              <a:rPr lang="ru-RU" b="1" dirty="0" err="1" smtClean="0"/>
              <a:t>Вайнеров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5026"/>
            <a:ext cx="2891975" cy="453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4359" y="5517231"/>
            <a:ext cx="368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Ссылка на </a:t>
            </a:r>
            <a:r>
              <a:rPr lang="ru-RU" dirty="0" err="1" smtClean="0"/>
              <a:t>элек</a:t>
            </a:r>
            <a:r>
              <a:rPr lang="ru-RU" dirty="0" smtClean="0"/>
              <a:t>. </a:t>
            </a:r>
            <a:r>
              <a:rPr lang="ru-RU" dirty="0"/>
              <a:t>и</a:t>
            </a:r>
            <a:r>
              <a:rPr lang="ru-RU" dirty="0" smtClean="0"/>
              <a:t>здание: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avidreaders.ru/book/gonki-po-vertikali.html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1916832"/>
            <a:ext cx="3635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«</a:t>
            </a:r>
            <a:r>
              <a:rPr lang="ru-RU" sz="2400" b="1" dirty="0"/>
              <a:t>Гонки по вертикали» - очередной нравственно-психологический детектив великолепных писателей Аркадия и Георгия </a:t>
            </a:r>
            <a:r>
              <a:rPr lang="ru-RU" sz="2400" b="1" dirty="0" err="1"/>
              <a:t>Вайнеров</a:t>
            </a:r>
            <a:r>
              <a:rPr lang="ru-RU" sz="2400" b="1" dirty="0"/>
              <a:t>, рассказывающий о нелегкой и опасной работе сотрудников уголовного розыска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818758"/>
            <a:ext cx="4356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 err="1"/>
              <a:t>Вайнер</a:t>
            </a:r>
            <a:r>
              <a:rPr lang="ru-RU" sz="1400" dirty="0"/>
              <a:t>, Аркадий Александрович </a:t>
            </a:r>
          </a:p>
          <a:p>
            <a:r>
              <a:rPr lang="ru-RU" sz="1400" dirty="0"/>
              <a:t>    Гонки по </a:t>
            </a:r>
            <a:r>
              <a:rPr lang="ru-RU" sz="1400" dirty="0" smtClean="0"/>
              <a:t>вертикали </a:t>
            </a:r>
            <a:r>
              <a:rPr lang="ru-RU" sz="1400" dirty="0"/>
              <a:t>/ братья </a:t>
            </a:r>
            <a:r>
              <a:rPr lang="ru-RU" sz="1400" dirty="0" err="1"/>
              <a:t>Вайнеры</a:t>
            </a:r>
            <a:r>
              <a:rPr lang="ru-RU" sz="1400" dirty="0"/>
              <a:t> </a:t>
            </a:r>
            <a:r>
              <a:rPr lang="ru-RU" sz="1400" dirty="0" smtClean="0"/>
              <a:t>: </a:t>
            </a:r>
            <a:r>
              <a:rPr lang="ru-RU" sz="1400" dirty="0"/>
              <a:t>- Москва : Международная книга ,</a:t>
            </a:r>
            <a:r>
              <a:rPr lang="ru-RU" sz="1400" dirty="0" smtClean="0"/>
              <a:t> </a:t>
            </a:r>
            <a:r>
              <a:rPr lang="ru-RU" sz="1400" dirty="0"/>
              <a:t>1993. - 426, [1] c. - (Мастера советского детектива).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06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289</TotalTime>
  <Words>1328</Words>
  <Application>Microsoft Office PowerPoint</Application>
  <PresentationFormat>Экран (4:3)</PresentationFormat>
  <Paragraphs>64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User</dc:creator>
  <cp:lastModifiedBy>User</cp:lastModifiedBy>
  <cp:revision>37</cp:revision>
  <dcterms:created xsi:type="dcterms:W3CDTF">2021-01-13T06:20:44Z</dcterms:created>
  <dcterms:modified xsi:type="dcterms:W3CDTF">2021-01-13T13:15:26Z</dcterms:modified>
</cp:coreProperties>
</file>